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6" r:id="rId5"/>
    <p:sldId id="260" r:id="rId6"/>
    <p:sldId id="267" r:id="rId7"/>
    <p:sldId id="263" r:id="rId8"/>
    <p:sldId id="26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829761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«Роль питания в жизни спортсмена-стрелка»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235111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Выполнил: Конева Елизавета,</a:t>
            </a:r>
          </a:p>
          <a:p>
            <a:pPr algn="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ученица 9Б класса</a:t>
            </a:r>
          </a:p>
          <a:p>
            <a:pPr algn="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</a:p>
          <a:p>
            <a:pPr algn="r"/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Коломеец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Татьяна Владимировна,</a:t>
            </a:r>
          </a:p>
          <a:p>
            <a:pPr algn="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учитель технологии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9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питания спортсмена-стрелка.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Задачи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Систематизировать знания о значение питания в жизни человека.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Изучить факторы, влияющие на правильный рацион питания.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Проанализировать особенности питания при физических нагрузках.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Составить меню спортсмена-стрелка на 5 дней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Провести анализ выполненной работы.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Сформировать устойчивое понимание правил питания спортсмена-стрелка.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Гипотеза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питание девушки-спортсменки, занимающейся пулевой стрельбой отличается от питания обычной старшеклассницы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Объект исследования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физиология питания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Предмет исследования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рацион питания спортсмена-стрелка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pic>
        <p:nvPicPr>
          <p:cNvPr id="4098" name="Picture 2" descr="C:\Users\Казарова\Desktop\Новая папка\20220916-IMG_18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-1"/>
            <a:ext cx="3131841" cy="2348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4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синтез, анализ,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абстрагирование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индукция, дедукция 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эмпирический: сравнение, математический расчёт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написании работы были использованы Интернет-ресурсы, научно-учебная литература.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защиту выносится положение: питание должно строится с учетом нагрузок, тренировочного режима, индивидуальных особенностей спортсмена.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Новизна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заключается в том, что в нем систематизирована информация об особенностях питания спортсменов, в частности занимающихся пулевой стрельбой.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Практическая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работы заключается в том, что в проекте сделана попытка обосновать рацион в конкретном виде спорта - пулевой стрельбе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pic>
        <p:nvPicPr>
          <p:cNvPr id="6147" name="Picture 3" descr="C:\Users\Казарова\Desktop\e3TWipx-x7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1384" y="15296"/>
            <a:ext cx="3522616" cy="24055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11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Гольберг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Н.Д., кандидат биологических наук, заведующий сектором биохимии спорта Санкт-петербургского Научно-исследовательского института Физической Культуры, в своей книге "Режим питания юных спортсменов" пишет следующее: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одном тренировочном занятии в день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первый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завтрак требуется потребление 10% количества калорий от общей суточной калорийности (перед утренней тренировкой), второй завтрак - 25%, обед-35%, полдник - 5%, ужин - 25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Питание при наличии больших физических нагрузках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4562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Меню спортсмена-стрелка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47608265"/>
              </p:ext>
            </p:extLst>
          </p:nvPr>
        </p:nvGraphicFramePr>
        <p:xfrm>
          <a:off x="1043607" y="1268760"/>
          <a:ext cx="7272809" cy="5441747"/>
        </p:xfrm>
        <a:graphic>
          <a:graphicData uri="http://schemas.openxmlformats.org/presentationml/2006/ole">
            <p:oleObj spid="_x0000_s3150" name="Документ" r:id="rId3" imgW="6312695" imgH="5655041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486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Калорийность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первого завтрака составляет 10% от общей суточной калорийности (исключение вторник - 11 %), второй завтрак составляет 40% от общей суточной калорийности (исключение - вторник - 41%), обед составляет 20% от общей суточной калорийности, полдник составляет 5% от общей суточной калорийности, ужин составляет 25% от общей суточной калорийности (исключение составляет вторник - 23%).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Меню спортсмена-стрелка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рациональное питание включает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себя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пищевой рацион, но и режим питания,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изученного, можно предложить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следующий распорядок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приёмов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пищи: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8:00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первый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завтрак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10:00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второй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завтрак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13:00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обед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Тренировка с 15:00 до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17:00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17:30 – полдник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20:00 – ужин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Режим питания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1" name="Picture 1" descr="C:\Users\Ирина\Desktop\rezhim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068960"/>
            <a:ext cx="3613319" cy="296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69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работы была достигнута цель исследования - сформировались понимания правил питания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спортсмена-стрелка.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Этому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способствовала реализация поставленных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гипотеза исследования «Питание девушки-спортсменки, занимающейся пулевой стрельбой отличается от питания обычной старшеклассницы» подтвердилась.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оптимизации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тренировочного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процесса, не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нарушающего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физиологические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803" y="118989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Казарова\Desktop\Новая папка\Новая папка\20220916-IMG_1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05064"/>
            <a:ext cx="4142565" cy="2708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29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57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Открытая</vt:lpstr>
      <vt:lpstr>Документ</vt:lpstr>
      <vt:lpstr>«Роль питания в жизни спортсмена-стрелка»</vt:lpstr>
      <vt:lpstr>Введение</vt:lpstr>
      <vt:lpstr>Введение</vt:lpstr>
      <vt:lpstr>Питание при наличии больших физических нагрузках</vt:lpstr>
      <vt:lpstr>Меню спортсмена-стрелка</vt:lpstr>
      <vt:lpstr>Меню спортсмена-стрелка</vt:lpstr>
      <vt:lpstr>Режим питания</vt:lpstr>
      <vt:lpstr>Заключение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Казарова</dc:creator>
  <cp:lastModifiedBy>Ирина</cp:lastModifiedBy>
  <cp:revision>30</cp:revision>
  <dcterms:created xsi:type="dcterms:W3CDTF">2022-11-21T09:26:42Z</dcterms:created>
  <dcterms:modified xsi:type="dcterms:W3CDTF">2022-11-21T12:11:44Z</dcterms:modified>
</cp:coreProperties>
</file>